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264" r:id="rId1"/>
    <p:sldMasterId id="2147484296" r:id="rId2"/>
    <p:sldMasterId id="2147484308" r:id="rId3"/>
  </p:sldMasterIdLst>
  <p:notesMasterIdLst>
    <p:notesMasterId r:id="rId32"/>
  </p:notesMasterIdLst>
  <p:sldIdLst>
    <p:sldId id="256" r:id="rId4"/>
    <p:sldId id="527" r:id="rId5"/>
    <p:sldId id="528" r:id="rId6"/>
    <p:sldId id="510" r:id="rId7"/>
    <p:sldId id="517" r:id="rId8"/>
    <p:sldId id="458" r:id="rId9"/>
    <p:sldId id="462" r:id="rId10"/>
    <p:sldId id="450" r:id="rId11"/>
    <p:sldId id="529" r:id="rId12"/>
    <p:sldId id="514" r:id="rId13"/>
    <p:sldId id="521" r:id="rId14"/>
    <p:sldId id="448" r:id="rId15"/>
    <p:sldId id="447" r:id="rId16"/>
    <p:sldId id="505" r:id="rId17"/>
    <p:sldId id="530" r:id="rId18"/>
    <p:sldId id="508" r:id="rId19"/>
    <p:sldId id="509" r:id="rId20"/>
    <p:sldId id="511" r:id="rId21"/>
    <p:sldId id="457" r:id="rId22"/>
    <p:sldId id="410" r:id="rId23"/>
    <p:sldId id="531" r:id="rId24"/>
    <p:sldId id="512" r:id="rId25"/>
    <p:sldId id="516" r:id="rId26"/>
    <p:sldId id="518" r:id="rId27"/>
    <p:sldId id="526" r:id="rId28"/>
    <p:sldId id="500" r:id="rId29"/>
    <p:sldId id="532" r:id="rId30"/>
    <p:sldId id="533" r:id="rId31"/>
  </p:sldIdLst>
  <p:sldSz cx="9144000" cy="5143500" type="screen16x9"/>
  <p:notesSz cx="6858000" cy="9144000"/>
  <p:custShowLst>
    <p:custShow name="自定义放映 1" id="0">
      <p:sldLst>
        <p:sld r:id="rId4"/>
      </p:sldLst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" userDrawn="1">
          <p15:clr>
            <a:srgbClr val="A4A3A4"/>
          </p15:clr>
        </p15:guide>
        <p15:guide id="2" pos="2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D903"/>
    <a:srgbClr val="0000FF"/>
    <a:srgbClr val="FFFFFF"/>
    <a:srgbClr val="B2B2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444" autoAdjust="0"/>
  </p:normalViewPr>
  <p:slideViewPr>
    <p:cSldViewPr>
      <p:cViewPr>
        <p:scale>
          <a:sx n="66" d="100"/>
          <a:sy n="66" d="100"/>
        </p:scale>
        <p:origin x="2952" y="1392"/>
      </p:cViewPr>
      <p:guideLst>
        <p:guide orient="horz" pos="1511"/>
        <p:guide pos="29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930D33-079D-4CA9-A1E7-7078CAC5F2F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63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6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15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95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57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979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98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563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30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50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1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650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268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484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34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79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26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2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930D33-079D-4CA9-A1E7-7078CAC5F2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92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2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7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7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4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62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3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6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59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38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9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5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8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9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2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01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04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3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48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71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0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F8838-2596-481A-81BD-BA549497E72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507C5-9851-4EF6-82C9-5647805156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72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单击此处添加文字标题</a:t>
            </a:r>
            <a:endParaRPr lang="zh-CN" altLang="en-US" dirty="0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09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02D13-023C-493B-946F-6334B155020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27665-4685-4CFB-A4DF-574C5BBB638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5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0EC45-3C31-4C3D-8B77-22FF0C9AAD4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074A8-D729-49BB-A7BC-DB2359C77DB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391326" y="478149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6674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DE339D-55A7-444C-B9D1-1957295915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3A32D-1FCD-4730-805F-780D3DD8791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3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2A674-53CD-422B-9892-C4EF0827967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350D4-CBC2-4A07-BB4A-B4CC231CE9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30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0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96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165C5-19AB-4D7E-BF4E-8030D4BC8E0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2AC4E-50CB-4334-996F-7EE8464BD26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0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C6AEFD-D42C-445E-A078-69D256A721C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B7A587-D83B-45BF-80B0-EB01029C556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26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F2B87-989E-4F4D-A3D6-9B10DAD785B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54EB6-7BED-43FD-8483-DCA0766CC83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16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DB09A5-729D-4B62-9A05-E166FB41220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21541-2C8E-4FE7-AD01-6AECC40AD2E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8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01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93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552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475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0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1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731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317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037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00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3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3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25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219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664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  <p:sldLayoutId id="2147484277" r:id="rId12"/>
    <p:sldLayoutId id="2147484278" r:id="rId13"/>
    <p:sldLayoutId id="2147484279" r:id="rId14"/>
    <p:sldLayoutId id="2147484280" r:id="rId15"/>
    <p:sldLayoutId id="2147484281" r:id="rId16"/>
    <p:sldLayoutId id="2147484283" r:id="rId17"/>
    <p:sldLayoutId id="2147484285" r:id="rId18"/>
    <p:sldLayoutId id="2147484286" r:id="rId19"/>
    <p:sldLayoutId id="2147484287" r:id="rId20"/>
    <p:sldLayoutId id="2147484290" r:id="rId21"/>
    <p:sldLayoutId id="2147484295" r:id="rId22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A76A6C-E1BF-41A9-90D8-1F55C472F0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6EAE7-8652-497A-B0B9-2516C5BD65F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87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2019/4/29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51343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52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1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1ppt.com/powerpoint/" TargetMode="External"/><Relationship Id="rId20" Type="http://schemas.openxmlformats.org/officeDocument/2006/relationships/image" Target="../media/image64.png"/><Relationship Id="rId10" Type="http://schemas.openxmlformats.org/officeDocument/2006/relationships/hyperlink" Target="http://www.1ppt.com/word/" TargetMode="External"/><Relationship Id="rId11" Type="http://schemas.openxmlformats.org/officeDocument/2006/relationships/hyperlink" Target="http://www.1ppt.com/excel/" TargetMode="External"/><Relationship Id="rId12" Type="http://schemas.openxmlformats.org/officeDocument/2006/relationships/hyperlink" Target="http://www.1ppt.com/ziliao/" TargetMode="External"/><Relationship Id="rId13" Type="http://schemas.openxmlformats.org/officeDocument/2006/relationships/hyperlink" Target="http://www.1ppt.com/kejian/" TargetMode="External"/><Relationship Id="rId14" Type="http://schemas.openxmlformats.org/officeDocument/2006/relationships/hyperlink" Target="http://www.1ppt.com/fanwen/" TargetMode="External"/><Relationship Id="rId15" Type="http://schemas.openxmlformats.org/officeDocument/2006/relationships/hyperlink" Target="http://www.1ppt.com/shiti/" TargetMode="External"/><Relationship Id="rId16" Type="http://schemas.openxmlformats.org/officeDocument/2006/relationships/hyperlink" Target="http://www.1ppt.com/jiaoan/" TargetMode="External"/><Relationship Id="rId17" Type="http://schemas.openxmlformats.org/officeDocument/2006/relationships/hyperlink" Target="http://www.1ppt.com/ziti/" TargetMode="External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1" Type="http://schemas.openxmlformats.org/officeDocument/2006/relationships/slideLayout" Target="../slideLayouts/slideLayout35.xml"/><Relationship Id="rId2" Type="http://schemas.openxmlformats.org/officeDocument/2006/relationships/hyperlink" Target="http://www.1ppt.com/moban/" TargetMode="External"/><Relationship Id="rId3" Type="http://schemas.openxmlformats.org/officeDocument/2006/relationships/hyperlink" Target="http://www.1ppt.com/hangye/" TargetMode="External"/><Relationship Id="rId4" Type="http://schemas.openxmlformats.org/officeDocument/2006/relationships/hyperlink" Target="http://www.1ppt.com/jieri/" TargetMode="External"/><Relationship Id="rId5" Type="http://schemas.openxmlformats.org/officeDocument/2006/relationships/hyperlink" Target="http://www.1ppt.com/sucai/" TargetMode="External"/><Relationship Id="rId6" Type="http://schemas.openxmlformats.org/officeDocument/2006/relationships/hyperlink" Target="http://www.1ppt.com/beijing/" TargetMode="External"/><Relationship Id="rId7" Type="http://schemas.openxmlformats.org/officeDocument/2006/relationships/hyperlink" Target="http://www.1ppt.com/tubiao/" TargetMode="External"/><Relationship Id="rId8" Type="http://schemas.openxmlformats.org/officeDocument/2006/relationships/hyperlink" Target="http://www.1ppt.com/xiaza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" y="3459315"/>
            <a:ext cx="5906536" cy="1684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518" y="2667267"/>
            <a:ext cx="3541483" cy="2457704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070206" y="1217295"/>
            <a:ext cx="71096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传统</a:t>
            </a:r>
            <a:r>
              <a:rPr lang="zh-CN" altLang="en-US" sz="54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中国风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幻灯片</a:t>
            </a:r>
            <a:r>
              <a:rPr lang="zh-CN" altLang="en-US" sz="54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模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板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642425" y="2234057"/>
            <a:ext cx="4113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：第一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1PPT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800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墨迹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1931" y="3129761"/>
            <a:ext cx="4070765" cy="1193440"/>
          </a:xfrm>
          <a:prstGeom prst="rect">
            <a:avLst/>
          </a:prstGeom>
        </p:spPr>
      </p:pic>
      <p:pic>
        <p:nvPicPr>
          <p:cNvPr id="22" name="图片 21" descr="墨迹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3354" y="2512540"/>
            <a:ext cx="3287920" cy="963931"/>
          </a:xfrm>
          <a:prstGeom prst="rect">
            <a:avLst/>
          </a:prstGeom>
        </p:spPr>
      </p:pic>
      <p:pic>
        <p:nvPicPr>
          <p:cNvPr id="23" name="图片 22" descr="墨迹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3909" y="1893182"/>
            <a:ext cx="2366809" cy="693886"/>
          </a:xfrm>
          <a:prstGeom prst="rect">
            <a:avLst/>
          </a:prstGeom>
        </p:spPr>
      </p:pic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064" y="1415261"/>
            <a:ext cx="1566499" cy="459256"/>
          </a:xfrm>
          <a:prstGeom prst="rect">
            <a:avLst/>
          </a:prstGeom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944359" y="2762952"/>
            <a:ext cx="1303020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40" b="1" dirty="0"/>
              <a:t>点击输入文本</a:t>
            </a:r>
            <a:endParaRPr lang="en-US" altLang="zh-CN" sz="1440" b="1" dirty="0"/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944359" y="2082186"/>
            <a:ext cx="1303020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60" b="1" dirty="0"/>
              <a:t>点击输入文本</a:t>
            </a:r>
            <a:endParaRPr lang="en-US" altLang="zh-CN" sz="1260" b="1" dirty="0"/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3635434" y="3592204"/>
            <a:ext cx="1954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/>
              <a:t>点击输入文本</a:t>
            </a:r>
            <a:endParaRPr lang="en-US" altLang="zh-CN" b="1" dirty="0" smtClean="0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944359" y="1483841"/>
            <a:ext cx="1303020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080" b="1" dirty="0"/>
              <a:t>点击输入文本</a:t>
            </a:r>
            <a:endParaRPr lang="en-US" altLang="zh-CN" sz="1080" b="1" dirty="0"/>
          </a:p>
        </p:txBody>
      </p:sp>
      <p:grpSp>
        <p:nvGrpSpPr>
          <p:cNvPr id="30" name="组合 29"/>
          <p:cNvGrpSpPr/>
          <p:nvPr/>
        </p:nvGrpSpPr>
        <p:grpSpPr>
          <a:xfrm>
            <a:off x="6211213" y="1489552"/>
            <a:ext cx="2031325" cy="1000268"/>
            <a:chOff x="5365920" y="833155"/>
            <a:chExt cx="2257028" cy="1111408"/>
          </a:xfrm>
        </p:grpSpPr>
        <p:sp>
          <p:nvSpPr>
            <p:cNvPr id="31" name="矩形 30"/>
            <p:cNvSpPr/>
            <p:nvPr/>
          </p:nvSpPr>
          <p:spPr>
            <a:xfrm>
              <a:off x="5365920" y="833155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365920" y="1190808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365920" y="1534194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43091" y="1483841"/>
            <a:ext cx="2031325" cy="1000268"/>
            <a:chOff x="5365920" y="833155"/>
            <a:chExt cx="2257028" cy="1111408"/>
          </a:xfrm>
        </p:grpSpPr>
        <p:sp>
          <p:nvSpPr>
            <p:cNvPr id="35" name="矩形 34"/>
            <p:cNvSpPr/>
            <p:nvPr/>
          </p:nvSpPr>
          <p:spPr>
            <a:xfrm>
              <a:off x="5365920" y="833155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365920" y="1190808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365920" y="1534194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4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5892" y="1582972"/>
            <a:ext cx="1081403" cy="3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2292745" y="2661812"/>
            <a:ext cx="1106410" cy="3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923928" y="3722694"/>
            <a:ext cx="1081404" cy="3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5617768" y="2554217"/>
            <a:ext cx="1081406" cy="3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490189" y="1123015"/>
            <a:ext cx="2412068" cy="1297246"/>
            <a:chOff x="1490189" y="1123015"/>
            <a:chExt cx="2412068" cy="1297246"/>
          </a:xfrm>
        </p:grpSpPr>
        <p:pic>
          <p:nvPicPr>
            <p:cNvPr id="6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130963" y="1519558"/>
              <a:ext cx="113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240" y="1123015"/>
            <a:ext cx="2412068" cy="1297246"/>
            <a:chOff x="1490189" y="1123015"/>
            <a:chExt cx="2412068" cy="1297246"/>
          </a:xfrm>
        </p:grpSpPr>
        <p:pic>
          <p:nvPicPr>
            <p:cNvPr id="18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130963" y="1519558"/>
              <a:ext cx="113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54240" y="3295164"/>
            <a:ext cx="2412068" cy="1297246"/>
            <a:chOff x="1490189" y="1123015"/>
            <a:chExt cx="2412068" cy="1297246"/>
          </a:xfrm>
        </p:grpSpPr>
        <p:pic>
          <p:nvPicPr>
            <p:cNvPr id="21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130963" y="1519558"/>
              <a:ext cx="113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639916" y="3295164"/>
            <a:ext cx="2412068" cy="1297246"/>
            <a:chOff x="1490189" y="1123015"/>
            <a:chExt cx="2412068" cy="1297246"/>
          </a:xfrm>
        </p:grpSpPr>
        <p:pic>
          <p:nvPicPr>
            <p:cNvPr id="24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30963" y="1519558"/>
              <a:ext cx="113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15161" y="2536842"/>
            <a:ext cx="149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点击输入标题文字</a:t>
            </a:r>
            <a:endParaRPr lang="en-US" altLang="zh-CN" dirty="0" smtClean="0">
              <a:solidFill>
                <a:sysClr val="windowText" lastClr="00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6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295365" y="1057178"/>
            <a:ext cx="1535545" cy="1584005"/>
            <a:chOff x="971600" y="1915953"/>
            <a:chExt cx="3141228" cy="324036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435811" y="3024153"/>
              <a:ext cx="2476471" cy="818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12377" y="1057177"/>
            <a:ext cx="1535545" cy="1584005"/>
            <a:chOff x="971600" y="1915953"/>
            <a:chExt cx="3141228" cy="324036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435811" y="3024153"/>
              <a:ext cx="2476471" cy="818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33329" y="1041976"/>
            <a:ext cx="1535545" cy="1584005"/>
            <a:chOff x="971600" y="1915953"/>
            <a:chExt cx="3141228" cy="324036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35811" y="3024153"/>
              <a:ext cx="2476471" cy="818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pic>
        <p:nvPicPr>
          <p:cNvPr id="25" name="图片 24" descr="墨迹箭头2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736026">
            <a:off x="1999948" y="2761219"/>
            <a:ext cx="705953" cy="549875"/>
          </a:xfrm>
          <a:prstGeom prst="rect">
            <a:avLst/>
          </a:prstGeom>
        </p:spPr>
      </p:pic>
      <p:pic>
        <p:nvPicPr>
          <p:cNvPr id="26" name="图片 25" descr="墨迹箭头2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93633" y="2757135"/>
            <a:ext cx="705953" cy="549875"/>
          </a:xfrm>
          <a:prstGeom prst="rect">
            <a:avLst/>
          </a:prstGeom>
        </p:spPr>
      </p:pic>
      <p:pic>
        <p:nvPicPr>
          <p:cNvPr id="27" name="图片 26" descr="墨迹箭头2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02950">
            <a:off x="6412987" y="2755846"/>
            <a:ext cx="705953" cy="549875"/>
          </a:xfrm>
          <a:prstGeom prst="rect">
            <a:avLst/>
          </a:prstGeom>
        </p:spPr>
      </p:pic>
      <p:pic>
        <p:nvPicPr>
          <p:cNvPr id="28" name="Picture 2" descr="C:\Documents and Settings\Administrator\桌面\244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820" y="3032072"/>
            <a:ext cx="7848872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522288" y="3749923"/>
            <a:ext cx="651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     单击</a:t>
            </a:r>
            <a:r>
              <a:rPr lang="zh-CN" altLang="en-US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此处添加</a:t>
            </a:r>
            <a:r>
              <a:rPr lang="zh-CN" altLang="en-US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      单击</a:t>
            </a:r>
            <a:r>
              <a:rPr lang="zh-CN" altLang="en-US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此处添加</a:t>
            </a:r>
            <a:r>
              <a:rPr lang="zh-CN" altLang="en-US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043608" y="1100704"/>
            <a:ext cx="6984776" cy="35283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 flipH="1">
            <a:off x="5508105" y="1389456"/>
            <a:ext cx="4763" cy="309562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矩形 19"/>
          <p:cNvSpPr>
            <a:spLocks noChangeArrowheads="1"/>
          </p:cNvSpPr>
          <p:nvPr/>
        </p:nvSpPr>
        <p:spPr bwMode="auto">
          <a:xfrm>
            <a:off x="1187624" y="1470830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北京</a:t>
            </a:r>
          </a:p>
        </p:txBody>
      </p:sp>
      <p:sp>
        <p:nvSpPr>
          <p:cNvPr id="22" name="矩形 19"/>
          <p:cNvSpPr>
            <a:spLocks noChangeArrowheads="1"/>
          </p:cNvSpPr>
          <p:nvPr/>
        </p:nvSpPr>
        <p:spPr bwMode="auto">
          <a:xfrm>
            <a:off x="1187624" y="2056151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上海</a:t>
            </a:r>
          </a:p>
        </p:txBody>
      </p:sp>
      <p:sp>
        <p:nvSpPr>
          <p:cNvPr id="23" name="矩形 19"/>
          <p:cNvSpPr>
            <a:spLocks noChangeArrowheads="1"/>
          </p:cNvSpPr>
          <p:nvPr/>
        </p:nvSpPr>
        <p:spPr bwMode="auto">
          <a:xfrm>
            <a:off x="1187624" y="2639897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广州</a:t>
            </a: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187624" y="3223645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长沙</a:t>
            </a:r>
          </a:p>
        </p:txBody>
      </p:sp>
      <p:sp>
        <p:nvSpPr>
          <p:cNvPr id="25" name="矩形 19"/>
          <p:cNvSpPr>
            <a:spLocks noChangeArrowheads="1"/>
          </p:cNvSpPr>
          <p:nvPr/>
        </p:nvSpPr>
        <p:spPr bwMode="auto">
          <a:xfrm>
            <a:off x="1187624" y="3807392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重庆</a:t>
            </a:r>
          </a:p>
        </p:txBody>
      </p:sp>
      <p:pic>
        <p:nvPicPr>
          <p:cNvPr id="26" name="图片 25" descr="墨迹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6010" y="1534325"/>
            <a:ext cx="3270415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墨迹5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4782" y="2081883"/>
            <a:ext cx="2552173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墨迹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4781" y="2659337"/>
            <a:ext cx="3110270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墨迹5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4782" y="3241511"/>
            <a:ext cx="2892841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墨迹5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4781" y="3820538"/>
            <a:ext cx="2552173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矩形 30"/>
          <p:cNvSpPr/>
          <p:nvPr/>
        </p:nvSpPr>
        <p:spPr>
          <a:xfrm>
            <a:off x="5724128" y="151099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724128" y="209979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24128" y="268859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24128" y="327739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24128" y="386619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31" grpId="0"/>
      <p:bldP spid="32" grpId="0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墨迹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5257" y="3191762"/>
            <a:ext cx="4523072" cy="1326044"/>
          </a:xfrm>
          <a:prstGeom prst="rect">
            <a:avLst/>
          </a:prstGeom>
        </p:spPr>
      </p:pic>
      <p:pic>
        <p:nvPicPr>
          <p:cNvPr id="22" name="图片 21" descr="墨迹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0171" y="2505961"/>
            <a:ext cx="3653244" cy="1071034"/>
          </a:xfrm>
          <a:prstGeom prst="rect">
            <a:avLst/>
          </a:prstGeom>
        </p:spPr>
      </p:pic>
      <p:pic>
        <p:nvPicPr>
          <p:cNvPr id="23" name="图片 22" descr="墨迹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1899" y="1817786"/>
            <a:ext cx="2629788" cy="770984"/>
          </a:xfrm>
          <a:prstGeom prst="rect">
            <a:avLst/>
          </a:prstGeom>
        </p:spPr>
      </p:pic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516" y="1286762"/>
            <a:ext cx="1740554" cy="510284"/>
          </a:xfrm>
          <a:prstGeom prst="rect">
            <a:avLst/>
          </a:prstGeom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874621" y="2784197"/>
            <a:ext cx="1447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/>
              <a:t>点击输入文本</a:t>
            </a:r>
            <a:endParaRPr lang="en-US" altLang="zh-CN" sz="1600" b="1" dirty="0"/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874621" y="2027791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1" dirty="0"/>
              <a:t>点击输入文本</a:t>
            </a:r>
            <a:endParaRPr lang="en-US" altLang="zh-CN" sz="1400" b="1" dirty="0"/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3531371" y="3705588"/>
            <a:ext cx="2171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/>
              <a:t>点击输入文本</a:t>
            </a:r>
            <a:endParaRPr lang="en-US" altLang="zh-CN" b="1" dirty="0" smtClean="0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874621" y="1362963"/>
            <a:ext cx="1447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1" dirty="0"/>
              <a:t>点击输入文本</a:t>
            </a:r>
            <a:endParaRPr lang="en-US" altLang="zh-CN" sz="1200" b="1" dirty="0"/>
          </a:p>
        </p:txBody>
      </p:sp>
      <p:grpSp>
        <p:nvGrpSpPr>
          <p:cNvPr id="30" name="组合 29"/>
          <p:cNvGrpSpPr/>
          <p:nvPr/>
        </p:nvGrpSpPr>
        <p:grpSpPr>
          <a:xfrm>
            <a:off x="6393348" y="1369309"/>
            <a:ext cx="2031325" cy="1070370"/>
            <a:chOff x="5365920" y="833155"/>
            <a:chExt cx="2031325" cy="1070370"/>
          </a:xfrm>
        </p:grpSpPr>
        <p:sp>
          <p:nvSpPr>
            <p:cNvPr id="31" name="矩形 30"/>
            <p:cNvSpPr/>
            <p:nvPr/>
          </p:nvSpPr>
          <p:spPr>
            <a:xfrm>
              <a:off x="5365920" y="83315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365920" y="119080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365920" y="1534193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62101" y="1362963"/>
            <a:ext cx="2031325" cy="1070370"/>
            <a:chOff x="5365920" y="833155"/>
            <a:chExt cx="2031325" cy="1070370"/>
          </a:xfrm>
        </p:grpSpPr>
        <p:sp>
          <p:nvSpPr>
            <p:cNvPr id="35" name="矩形 34"/>
            <p:cNvSpPr/>
            <p:nvPr/>
          </p:nvSpPr>
          <p:spPr>
            <a:xfrm>
              <a:off x="5365920" y="83315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365920" y="119080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365920" y="1534193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9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单击添加文字标题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03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570087" y="2322710"/>
            <a:ext cx="1061769" cy="6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213501" y="2322710"/>
            <a:ext cx="1061769" cy="6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705510" y="1980739"/>
            <a:ext cx="127351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187624" y="1347614"/>
            <a:ext cx="22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3347864" y="987574"/>
            <a:ext cx="22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10" name="矩形 9"/>
          <p:cNvSpPr/>
          <p:nvPr/>
        </p:nvSpPr>
        <p:spPr>
          <a:xfrm>
            <a:off x="5746504" y="1347614"/>
            <a:ext cx="22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115616" y="2844482"/>
            <a:ext cx="1970712" cy="1669743"/>
            <a:chOff x="1115616" y="2844482"/>
            <a:chExt cx="1970712" cy="1669743"/>
          </a:xfrm>
        </p:grpSpPr>
        <p:pic>
          <p:nvPicPr>
            <p:cNvPr id="2" name="Picture 5" descr="D:\png\画面与情绪2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844482"/>
              <a:ext cx="1970712" cy="166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484125" y="351853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标题一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75856" y="2570009"/>
            <a:ext cx="2232248" cy="1891337"/>
            <a:chOff x="3275856" y="2570009"/>
            <a:chExt cx="2232248" cy="1891337"/>
          </a:xfrm>
        </p:grpSpPr>
        <p:pic>
          <p:nvPicPr>
            <p:cNvPr id="3" name="Picture 5" descr="D:\png\画面与情绪2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570009"/>
              <a:ext cx="2232248" cy="189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707904" y="336383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标题二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68144" y="2844482"/>
            <a:ext cx="1970712" cy="1669743"/>
            <a:chOff x="5868144" y="2844482"/>
            <a:chExt cx="1970712" cy="1669743"/>
          </a:xfrm>
        </p:grpSpPr>
        <p:pic>
          <p:nvPicPr>
            <p:cNvPr id="4" name="Picture 5" descr="D:\png\画面与情绪2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844482"/>
              <a:ext cx="1970712" cy="166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228184" y="351853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标题三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3074" name="Picture 2" descr="D:\png\12-03_0011_图层-5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641" y="4052996"/>
            <a:ext cx="561976" cy="6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png\12-03_0011_图层-5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678813" flipH="1">
            <a:off x="3775844" y="4319559"/>
            <a:ext cx="724566" cy="8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png\12-03_0011_图层-5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678813" flipH="1">
            <a:off x="3016764" y="4439857"/>
            <a:ext cx="362283" cy="4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C:\Users\liujicai01\Desktop\png\_0003_素材中国-sccnn.com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9682" y="4458413"/>
            <a:ext cx="1308885" cy="5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1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799845" y="2249287"/>
            <a:ext cx="576064" cy="86409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445512" y="3146712"/>
            <a:ext cx="1008112" cy="39233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5533744" y="2350912"/>
            <a:ext cx="1008112" cy="39233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780001" y="4259104"/>
            <a:ext cx="206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29" name="矩形 28"/>
          <p:cNvSpPr/>
          <p:nvPr/>
        </p:nvSpPr>
        <p:spPr>
          <a:xfrm>
            <a:off x="3967824" y="3635441"/>
            <a:ext cx="206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30" name="矩形 29"/>
          <p:cNvSpPr/>
          <p:nvPr/>
        </p:nvSpPr>
        <p:spPr>
          <a:xfrm>
            <a:off x="6066729" y="2881213"/>
            <a:ext cx="206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2359841" y="1394584"/>
            <a:ext cx="206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71600" y="1275606"/>
            <a:ext cx="1277491" cy="1116124"/>
            <a:chOff x="620886" y="1115978"/>
            <a:chExt cx="1277491" cy="1116124"/>
          </a:xfrm>
        </p:grpSpPr>
        <p:pic>
          <p:nvPicPr>
            <p:cNvPr id="5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55576" y="1419622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20XX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117338" y="2980982"/>
            <a:ext cx="1277491" cy="1116124"/>
            <a:chOff x="620886" y="1115978"/>
            <a:chExt cx="1277491" cy="1116124"/>
          </a:xfrm>
        </p:grpSpPr>
        <p:pic>
          <p:nvPicPr>
            <p:cNvPr id="28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755576" y="1419622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20XX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256253" y="2455956"/>
            <a:ext cx="1277491" cy="1116124"/>
            <a:chOff x="620886" y="1115978"/>
            <a:chExt cx="1277491" cy="1116124"/>
          </a:xfrm>
        </p:grpSpPr>
        <p:pic>
          <p:nvPicPr>
            <p:cNvPr id="35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811602" y="1419622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20XX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62972" y="1565211"/>
            <a:ext cx="1277491" cy="1116124"/>
            <a:chOff x="620886" y="1115978"/>
            <a:chExt cx="1277491" cy="1116124"/>
          </a:xfrm>
        </p:grpSpPr>
        <p:pic>
          <p:nvPicPr>
            <p:cNvPr id="39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811602" y="1419622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20XX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4100" name="Picture 4" descr="D:\png\2015sd55fs006_0001_flow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184" y="-476047"/>
            <a:ext cx="3254760" cy="20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0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813808">
            <a:off x="3482139" y="2383567"/>
            <a:ext cx="797973" cy="3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569" y="3584924"/>
            <a:ext cx="797973" cy="3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094170">
            <a:off x="5551331" y="2453158"/>
            <a:ext cx="797973" cy="3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3881125" y="972168"/>
            <a:ext cx="1940448" cy="1669413"/>
            <a:chOff x="4190332" y="843558"/>
            <a:chExt cx="1940448" cy="1669413"/>
          </a:xfrm>
        </p:grpSpPr>
        <p:pic>
          <p:nvPicPr>
            <p:cNvPr id="2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517698" y="1415733"/>
              <a:ext cx="11305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5128" name="Picture 8" descr="D:\png\01010000288888_0004_图层-16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139" y="1539637"/>
            <a:ext cx="1595119" cy="146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png\xiqi5g055808_0000_图层-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82455"/>
            <a:ext cx="2400087" cy="273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2272969" y="2857017"/>
            <a:ext cx="1940448" cy="1669413"/>
            <a:chOff x="4190332" y="843558"/>
            <a:chExt cx="1940448" cy="1669413"/>
          </a:xfrm>
        </p:grpSpPr>
        <p:pic>
          <p:nvPicPr>
            <p:cNvPr id="21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517698" y="1415733"/>
              <a:ext cx="11305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80093" y="2858530"/>
            <a:ext cx="1940448" cy="1669413"/>
            <a:chOff x="4190332" y="843558"/>
            <a:chExt cx="1940448" cy="1669413"/>
          </a:xfrm>
        </p:grpSpPr>
        <p:pic>
          <p:nvPicPr>
            <p:cNvPr id="24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4517698" y="1415733"/>
              <a:ext cx="11305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3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745220" y="1611192"/>
            <a:ext cx="1186684" cy="1224135"/>
            <a:chOff x="971600" y="1915953"/>
            <a:chExt cx="3141228" cy="324036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111518" y="2925873"/>
              <a:ext cx="2661366" cy="896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39363" y="3065871"/>
            <a:ext cx="1186684" cy="1224135"/>
            <a:chOff x="971600" y="1915953"/>
            <a:chExt cx="3141228" cy="324036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111518" y="2925873"/>
              <a:ext cx="2661366" cy="896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26843" y="2127457"/>
            <a:ext cx="1186684" cy="1224135"/>
            <a:chOff x="971600" y="1915953"/>
            <a:chExt cx="3141228" cy="324036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1111518" y="2925873"/>
              <a:ext cx="2661366" cy="896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573123" y="1111548"/>
            <a:ext cx="1186684" cy="1224135"/>
            <a:chOff x="971600" y="1915953"/>
            <a:chExt cx="3141228" cy="3240360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111518" y="2925873"/>
              <a:ext cx="2661366" cy="896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pic>
        <p:nvPicPr>
          <p:cNvPr id="68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727444">
            <a:off x="2332104" y="2692339"/>
            <a:ext cx="950405" cy="3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63989">
            <a:off x="3927132" y="3147260"/>
            <a:ext cx="950405" cy="3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63989">
            <a:off x="5786796" y="2006797"/>
            <a:ext cx="950405" cy="3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矩形 70"/>
          <p:cNvSpPr/>
          <p:nvPr/>
        </p:nvSpPr>
        <p:spPr>
          <a:xfrm>
            <a:off x="4700916" y="33945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00916" y="37085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429108" y="238254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429108" y="269653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11561" y="292185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11561" y="323584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453567" y="432676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453567" y="464075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79" name="图片 78" descr="墨迹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1687942" y="1442720"/>
            <a:ext cx="1367424" cy="143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图片 79" descr="墨迹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2848274" y="2898994"/>
            <a:ext cx="1367424" cy="143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80" descr="墨迹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4636473" y="1972672"/>
            <a:ext cx="1367424" cy="143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图片 81" descr="墨迹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6512478" y="949406"/>
            <a:ext cx="1367424" cy="143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31" name="文本框 9"/>
          <p:cNvSpPr txBox="1"/>
          <p:nvPr/>
        </p:nvSpPr>
        <p:spPr>
          <a:xfrm>
            <a:off x="1592486" y="2551838"/>
            <a:ext cx="127812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177446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1942866" y="1798413"/>
            <a:ext cx="608566" cy="41788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3371944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3598130" y="1802431"/>
            <a:ext cx="506538" cy="4314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496942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36" name="KSO_Shape"/>
          <p:cNvSpPr>
            <a:spLocks/>
          </p:cNvSpPr>
          <p:nvPr/>
        </p:nvSpPr>
        <p:spPr bwMode="auto">
          <a:xfrm>
            <a:off x="5179076" y="1742188"/>
            <a:ext cx="526068" cy="52080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656690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6783480" y="1767145"/>
            <a:ext cx="512220" cy="43538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9"/>
          <p:cNvSpPr txBox="1"/>
          <p:nvPr/>
        </p:nvSpPr>
        <p:spPr>
          <a:xfrm>
            <a:off x="1592486" y="2926117"/>
            <a:ext cx="1278124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单击添加文字说明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2982838" y="2549091"/>
            <a:ext cx="172358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</a:p>
        </p:txBody>
      </p:sp>
      <p:sp>
        <p:nvSpPr>
          <p:cNvPr id="54" name="文本框 9"/>
          <p:cNvSpPr txBox="1"/>
          <p:nvPr/>
        </p:nvSpPr>
        <p:spPr>
          <a:xfrm>
            <a:off x="3279138" y="2923370"/>
            <a:ext cx="1183957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单击添加文字说明</a:t>
            </a:r>
          </a:p>
        </p:txBody>
      </p:sp>
      <p:sp>
        <p:nvSpPr>
          <p:cNvPr id="55" name="文本框 9"/>
          <p:cNvSpPr txBox="1"/>
          <p:nvPr/>
        </p:nvSpPr>
        <p:spPr>
          <a:xfrm>
            <a:off x="4636479" y="2551838"/>
            <a:ext cx="161126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</a:p>
        </p:txBody>
      </p:sp>
      <p:sp>
        <p:nvSpPr>
          <p:cNvPr id="56" name="文本框 9"/>
          <p:cNvSpPr txBox="1"/>
          <p:nvPr/>
        </p:nvSpPr>
        <p:spPr>
          <a:xfrm>
            <a:off x="4806349" y="2926117"/>
            <a:ext cx="1271522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单击添加文字说明</a:t>
            </a:r>
          </a:p>
        </p:txBody>
      </p:sp>
      <p:sp>
        <p:nvSpPr>
          <p:cNvPr id="57" name="文本框 9"/>
          <p:cNvSpPr txBox="1"/>
          <p:nvPr/>
        </p:nvSpPr>
        <p:spPr>
          <a:xfrm>
            <a:off x="6338591" y="2551838"/>
            <a:ext cx="140199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</a:p>
        </p:txBody>
      </p:sp>
      <p:sp>
        <p:nvSpPr>
          <p:cNvPr id="58" name="文本框 9"/>
          <p:cNvSpPr txBox="1"/>
          <p:nvPr/>
        </p:nvSpPr>
        <p:spPr>
          <a:xfrm>
            <a:off x="6486399" y="2926117"/>
            <a:ext cx="1254190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单击添加文字说明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3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 animBg="1"/>
      <p:bldP spid="25" grpId="0" animBg="1"/>
      <p:bldP spid="27" grpId="0" animBg="1"/>
      <p:bldP spid="29" grpId="0" animBg="1"/>
      <p:bldP spid="30" grpId="0" animBg="1"/>
      <p:bldP spid="36" grpId="0" animBg="1"/>
      <p:bldP spid="37" grpId="0" animBg="1"/>
      <p:bldP spid="40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4455244" y="1283055"/>
            <a:ext cx="0" cy="3332956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143091" y="2967186"/>
            <a:ext cx="6809161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070" y="1238755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C:\Documents and Settings\Administrator\桌面\244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683031" y="1816192"/>
            <a:ext cx="1597093" cy="241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319070" y="1606614"/>
            <a:ext cx="2186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19070" y="1960739"/>
            <a:ext cx="2186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26045" y="1530416"/>
            <a:ext cx="2073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26045" y="1884541"/>
            <a:ext cx="2226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26" name="图片 25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970" y="1200186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7" name="矩形 26"/>
          <p:cNvSpPr/>
          <p:nvPr/>
        </p:nvSpPr>
        <p:spPr>
          <a:xfrm>
            <a:off x="3903028" y="2434369"/>
            <a:ext cx="1126160" cy="1220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360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</a:p>
        </p:txBody>
      </p:sp>
      <p:sp>
        <p:nvSpPr>
          <p:cNvPr id="28" name="矩形 27"/>
          <p:cNvSpPr/>
          <p:nvPr/>
        </p:nvSpPr>
        <p:spPr>
          <a:xfrm>
            <a:off x="5878440" y="3706509"/>
            <a:ext cx="219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878440" y="4060634"/>
            <a:ext cx="2405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0" name="图片 29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66" y="3376279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1" name="矩形 30"/>
          <p:cNvSpPr/>
          <p:nvPr/>
        </p:nvSpPr>
        <p:spPr>
          <a:xfrm>
            <a:off x="1330144" y="3769096"/>
            <a:ext cx="217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30144" y="4123221"/>
            <a:ext cx="217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3" name="图片 32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070" y="3438866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50"/>
                            </p:stCondLst>
                            <p:childTnLst>
                              <p:par>
                                <p:cTn id="6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单击添加文字标题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04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03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D:\png\画面与情绪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2531" y="1715330"/>
            <a:ext cx="2225674" cy="188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png\12-06_0009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4556" y="2283718"/>
            <a:ext cx="1124434" cy="9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ng\12-06_0009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67744" y="2342338"/>
            <a:ext cx="1124434" cy="9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ng\12-06_0009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721638">
            <a:off x="4003150" y="3772316"/>
            <a:ext cx="1124434" cy="9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ng\12-06_0009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721638" flipH="1" flipV="1">
            <a:off x="3797151" y="808311"/>
            <a:ext cx="1209924" cy="84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21593" y="2507418"/>
            <a:ext cx="113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点击输入您的文本内容</a:t>
            </a:r>
            <a:endParaRPr lang="en-US" altLang="zh-CN" sz="1400" dirty="0" smtClean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7170" name="Picture 2" descr="L:\png\xiqi5g020200111_0002_27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070325"/>
            <a:ext cx="2123728" cy="221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:\png\Nipic_5412003_20110429223621504000-恢复的.psd_0009_f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48" y="3580532"/>
            <a:ext cx="2010246" cy="15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841987" y="1061323"/>
            <a:ext cx="1602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en-US" altLang="zh-CN" dirty="0" smtClean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</a:t>
            </a:r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zh-CN" altLang="en-US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55776" y="3869635"/>
            <a:ext cx="1602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en-US" altLang="zh-CN" dirty="0" smtClean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</a:t>
            </a:r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zh-CN" altLang="en-US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9532" y="1853411"/>
            <a:ext cx="1602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en-US" altLang="zh-CN" dirty="0" smtClean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</a:t>
            </a:r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zh-CN" altLang="en-US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78205" y="3219822"/>
            <a:ext cx="1602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en-US" altLang="zh-CN" dirty="0" smtClean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</a:t>
            </a:r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zh-CN" altLang="en-US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65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zjd\Desktop\Nipic_9501016_2012041916170751919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388519">
            <a:off x="4073559" y="1724941"/>
            <a:ext cx="2465537" cy="22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zjd\Desktop\Nipic_9501016_2012041916170751919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104134">
            <a:off x="2660183" y="1724941"/>
            <a:ext cx="2465537" cy="22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1162284" y="326125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62284" y="359875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2284" y="392279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20082" y="174408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20082" y="208158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20082" y="240561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4512" y="2543017"/>
            <a:ext cx="1799537" cy="757130"/>
            <a:chOff x="658052" y="2427095"/>
            <a:chExt cx="1999485" cy="841256"/>
          </a:xfrm>
        </p:grpSpPr>
        <p:sp>
          <p:nvSpPr>
            <p:cNvPr id="25" name="矩形 24"/>
            <p:cNvSpPr/>
            <p:nvPr/>
          </p:nvSpPr>
          <p:spPr>
            <a:xfrm>
              <a:off x="755576" y="3075806"/>
              <a:ext cx="1901961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8052" y="2427095"/>
              <a:ext cx="646901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320" dirty="0">
                  <a:latin typeface="方正大黑简体" pitchFamily="2" charset="-122"/>
                  <a:ea typeface="方正大黑简体" pitchFamily="2" charset="-122"/>
                </a:rPr>
                <a:t>A</a:t>
              </a:r>
              <a:endParaRPr lang="zh-CN" altLang="en-US" sz="432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59016" y="1063030"/>
            <a:ext cx="1799537" cy="757130"/>
            <a:chOff x="6307501" y="782663"/>
            <a:chExt cx="1999485" cy="841256"/>
          </a:xfrm>
        </p:grpSpPr>
        <p:sp>
          <p:nvSpPr>
            <p:cNvPr id="28" name="矩形 27"/>
            <p:cNvSpPr/>
            <p:nvPr/>
          </p:nvSpPr>
          <p:spPr>
            <a:xfrm>
              <a:off x="6405025" y="1419622"/>
              <a:ext cx="1901961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7501" y="782663"/>
              <a:ext cx="614841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320" dirty="0">
                  <a:latin typeface="方正大黑简体" pitchFamily="2" charset="-122"/>
                  <a:ea typeface="方正大黑简体" pitchFamily="2" charset="-122"/>
                </a:rPr>
                <a:t>B</a:t>
              </a:r>
              <a:endParaRPr lang="zh-CN" altLang="en-US" sz="432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64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:\png\素材CNN-sccnn.com_201406210812-恢复的.psd_0036_图层-2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603" y="915566"/>
            <a:ext cx="1926793" cy="19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K:\png\素材CNN-sccnn.com_201406210812-恢复的.psd_0035_图层-3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7813" y="3579862"/>
            <a:ext cx="2769824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:\png\素材CNN-sccnn.com_201406210812-恢复的.psd_0036_图层-2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2927" y="915566"/>
            <a:ext cx="1926793" cy="19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:\png\素材CNN-sccnn.com_201406210812-恢复的.psd_0036_图层-2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0251" y="915566"/>
            <a:ext cx="1926793" cy="19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K:\png\素材CNN-sccnn.com_201406210812-恢复的.psd_0036_图层-2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575" y="915566"/>
            <a:ext cx="1926793" cy="19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81111" y="1419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添加</a:t>
            </a:r>
            <a:endParaRPr lang="en-US" altLang="zh-CN" dirty="0" smtClean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文字</a:t>
            </a:r>
            <a:endParaRPr lang="zh-CN" altLang="en-US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7295" y="1419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添加</a:t>
            </a:r>
            <a:endParaRPr lang="en-US" altLang="zh-CN" dirty="0" smtClean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文字</a:t>
            </a:r>
            <a:endParaRPr lang="zh-CN" altLang="en-US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95220" y="1419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添加</a:t>
            </a:r>
            <a:endParaRPr lang="en-US" altLang="zh-CN" dirty="0" smtClean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文字</a:t>
            </a:r>
            <a:endParaRPr lang="zh-CN" altLang="en-US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7655" y="1419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添加</a:t>
            </a:r>
            <a:endParaRPr lang="en-US" altLang="zh-CN" dirty="0" smtClean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文字</a:t>
            </a:r>
            <a:endParaRPr lang="zh-CN" altLang="en-US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7238" y="4152103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单击此处添加</a:t>
            </a:r>
            <a:r>
              <a:rPr lang="zh-CN" altLang="en-US" sz="1600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文本 </a:t>
            </a:r>
            <a:endParaRPr lang="zh-CN" altLang="en-US" sz="1600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18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18797">
            <a:off x="2045211" y="3221107"/>
            <a:ext cx="1275432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315857">
            <a:off x="3243648" y="2940916"/>
            <a:ext cx="1275432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119570">
            <a:off x="4645931" y="2966504"/>
            <a:ext cx="1275432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813252">
            <a:off x="5671366" y="3223255"/>
            <a:ext cx="1275432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5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 descr="C:\Users\zjd\Desktop\未命名 -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386234" y="2520872"/>
            <a:ext cx="541436" cy="13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zjd\Desktop\未命名 -2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332020" y="1765446"/>
            <a:ext cx="541436" cy="21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zjd\Desktop\未命名 -2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277805" y="1566372"/>
            <a:ext cx="541436" cy="23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zjd\Desktop\未命名 -2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223591" y="1246988"/>
            <a:ext cx="541436" cy="262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zjd\Desktop\未命名 -2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440448" y="2790163"/>
            <a:ext cx="541436" cy="108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1486251" y="3774469"/>
            <a:ext cx="5897455" cy="5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425850" y="4228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20XX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3717" y="4228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20XX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37931" y="4228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20XX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95274" y="4228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20XX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23166" y="422811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2011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55679" y="24482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27838" y="20246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70495" y="14978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67691" y="11738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1697" y="756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墨迹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9642" y="1491480"/>
            <a:ext cx="2572001" cy="269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组合 32"/>
          <p:cNvGrpSpPr/>
          <p:nvPr/>
        </p:nvGrpSpPr>
        <p:grpSpPr>
          <a:xfrm>
            <a:off x="2754918" y="1164332"/>
            <a:ext cx="1300815" cy="1341868"/>
            <a:chOff x="971600" y="1915953"/>
            <a:chExt cx="3141228" cy="324036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451462" y="2983506"/>
              <a:ext cx="2427863" cy="81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62691" y="3134832"/>
            <a:ext cx="1300815" cy="1341868"/>
            <a:chOff x="971600" y="1915953"/>
            <a:chExt cx="3141228" cy="324036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51462" y="2983506"/>
              <a:ext cx="2427863" cy="81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06490" y="1164332"/>
            <a:ext cx="1300815" cy="1341868"/>
            <a:chOff x="971600" y="1915953"/>
            <a:chExt cx="3141228" cy="324036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451462" y="2983506"/>
              <a:ext cx="2427863" cy="81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114263" y="3134832"/>
            <a:ext cx="1300815" cy="1341868"/>
            <a:chOff x="971600" y="1915953"/>
            <a:chExt cx="3141228" cy="3240360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51462" y="2983506"/>
              <a:ext cx="2427863" cy="81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pic>
        <p:nvPicPr>
          <p:cNvPr id="45" name="图片 44" descr="墨迹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3843765" y="1967062"/>
            <a:ext cx="1579216" cy="165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矩形 45"/>
          <p:cNvSpPr/>
          <p:nvPr/>
        </p:nvSpPr>
        <p:spPr>
          <a:xfrm>
            <a:off x="4094220" y="2232835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3600" dirty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3600" dirty="0">
                <a:latin typeface="华文隶书" pitchFamily="2" charset="-122"/>
                <a:ea typeface="华文隶书" pitchFamily="2" charset="-122"/>
              </a:rPr>
              <a:t>文本</a:t>
            </a:r>
          </a:p>
        </p:txBody>
      </p:sp>
      <p:sp>
        <p:nvSpPr>
          <p:cNvPr id="47" name="矩形 46"/>
          <p:cNvSpPr/>
          <p:nvPr/>
        </p:nvSpPr>
        <p:spPr>
          <a:xfrm>
            <a:off x="857465" y="1360621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dirty="0" smtClean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57465" y="3286743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dirty="0" smtClean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470672" y="1360621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dirty="0" smtClean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470672" y="3286743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dirty="0" smtClean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" y="3459315"/>
            <a:ext cx="5906536" cy="1684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518" y="2667267"/>
            <a:ext cx="3541483" cy="2457704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49177" y="1217295"/>
            <a:ext cx="63145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感谢观看 </a:t>
            </a: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THANKS!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禹卫书法行书简体&#10;" panose="02000603000000000000" pitchFamily="2" charset="-122"/>
              <a:ea typeface="禹卫书法行书简体&#10;" panose="02000603000000000000" pitchFamily="2" charset="-122"/>
              <a:cs typeface="+mn-cs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642425" y="2234057"/>
            <a:ext cx="4113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：第一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导师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1PPT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08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47667" y="3327835"/>
            <a:ext cx="6455579" cy="1269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248707"/>
            <a:ext cx="9144000" cy="102512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2" y="236386"/>
            <a:ext cx="7711638" cy="20113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6" y="2323010"/>
            <a:ext cx="4103687" cy="121400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323010"/>
            <a:ext cx="4103688" cy="116000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01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单击添加文字标题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01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18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4105" y="1320043"/>
            <a:ext cx="2826248" cy="2966162"/>
          </a:xfrm>
          <a:prstGeom prst="rect">
            <a:avLst/>
          </a:prstGeom>
        </p:spPr>
      </p:pic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5617629" y="137675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679072" y="137675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6220226" y="2624488"/>
            <a:ext cx="1659429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40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sz="1440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5617629" y="3872219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1176999" y="262448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1725384" y="382613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89182" y="1758154"/>
            <a:ext cx="2292324" cy="1984060"/>
            <a:chOff x="3036282" y="2265028"/>
            <a:chExt cx="3079871" cy="2665701"/>
          </a:xfrm>
        </p:grpSpPr>
        <p:pic>
          <p:nvPicPr>
            <p:cNvPr id="32" name="图片 31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410200" y="3346206"/>
              <a:ext cx="705953" cy="549875"/>
            </a:xfrm>
            <a:prstGeom prst="rect">
              <a:avLst/>
            </a:prstGeom>
          </p:spPr>
        </p:pic>
        <p:pic>
          <p:nvPicPr>
            <p:cNvPr id="33" name="图片 32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6282" y="3346206"/>
              <a:ext cx="705953" cy="549875"/>
            </a:xfrm>
            <a:prstGeom prst="rect">
              <a:avLst/>
            </a:prstGeom>
          </p:spPr>
        </p:pic>
        <p:pic>
          <p:nvPicPr>
            <p:cNvPr id="34" name="图片 33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585268">
              <a:off x="4921180" y="2359845"/>
              <a:ext cx="705953" cy="549875"/>
            </a:xfrm>
            <a:prstGeom prst="rect">
              <a:avLst/>
            </a:prstGeom>
          </p:spPr>
        </p:pic>
        <p:pic>
          <p:nvPicPr>
            <p:cNvPr id="35" name="图片 34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155225">
              <a:off x="3515543" y="2343067"/>
              <a:ext cx="705953" cy="549875"/>
            </a:xfrm>
            <a:prstGeom prst="rect">
              <a:avLst/>
            </a:prstGeom>
          </p:spPr>
        </p:pic>
        <p:pic>
          <p:nvPicPr>
            <p:cNvPr id="36" name="图片 35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014732" flipV="1">
              <a:off x="4889035" y="4302815"/>
              <a:ext cx="705953" cy="549875"/>
            </a:xfrm>
            <a:prstGeom prst="rect">
              <a:avLst/>
            </a:prstGeom>
          </p:spPr>
        </p:pic>
        <p:pic>
          <p:nvPicPr>
            <p:cNvPr id="37" name="图片 36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444775" flipV="1">
              <a:off x="3525149" y="4245501"/>
              <a:ext cx="705953" cy="549875"/>
            </a:xfrm>
            <a:prstGeom prst="rect">
              <a:avLst/>
            </a:prstGeom>
          </p:spPr>
        </p:pic>
      </p:grpSp>
      <p:pic>
        <p:nvPicPr>
          <p:cNvPr id="38" name="图片 37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964" y="2643220"/>
            <a:ext cx="338729" cy="313889"/>
          </a:xfrm>
          <a:prstGeom prst="rect">
            <a:avLst/>
          </a:prstGeom>
        </p:spPr>
      </p:pic>
      <p:pic>
        <p:nvPicPr>
          <p:cNvPr id="39" name="图片 38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643" y="1481863"/>
            <a:ext cx="338729" cy="313889"/>
          </a:xfrm>
          <a:prstGeom prst="rect">
            <a:avLst/>
          </a:prstGeom>
        </p:spPr>
      </p:pic>
      <p:pic>
        <p:nvPicPr>
          <p:cNvPr id="40" name="图片 39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266" y="1519326"/>
            <a:ext cx="338729" cy="313889"/>
          </a:xfrm>
          <a:prstGeom prst="rect">
            <a:avLst/>
          </a:prstGeom>
        </p:spPr>
      </p:pic>
      <p:pic>
        <p:nvPicPr>
          <p:cNvPr id="41" name="图片 40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140" y="2597432"/>
            <a:ext cx="338729" cy="313889"/>
          </a:xfrm>
          <a:prstGeom prst="rect">
            <a:avLst/>
          </a:prstGeom>
        </p:spPr>
      </p:pic>
      <p:pic>
        <p:nvPicPr>
          <p:cNvPr id="42" name="图片 41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9193" y="3752546"/>
            <a:ext cx="338729" cy="313889"/>
          </a:xfrm>
          <a:prstGeom prst="rect">
            <a:avLst/>
          </a:prstGeom>
        </p:spPr>
      </p:pic>
      <p:pic>
        <p:nvPicPr>
          <p:cNvPr id="43" name="图片 42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578" y="3674498"/>
            <a:ext cx="338729" cy="31388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532" y="2172997"/>
            <a:ext cx="1170734" cy="120768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269752" y="2386356"/>
            <a:ext cx="73930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6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216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16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sz="216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7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4466920" y="1411925"/>
            <a:ext cx="0" cy="299966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485981" y="2927642"/>
            <a:ext cx="6128245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363" y="1372054"/>
            <a:ext cx="751066" cy="39494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C:\Documents and Settings\Administrator\桌面\244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771927" y="1891748"/>
            <a:ext cx="1437384" cy="21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644363" y="1703128"/>
            <a:ext cx="1967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44363" y="2021840"/>
            <a:ext cx="1967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10640" y="1634549"/>
            <a:ext cx="1866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10640" y="1953262"/>
            <a:ext cx="2003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26" name="图片 25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673" y="1337342"/>
            <a:ext cx="751066" cy="39494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7" name="矩形 26"/>
          <p:cNvSpPr/>
          <p:nvPr/>
        </p:nvSpPr>
        <p:spPr>
          <a:xfrm>
            <a:off x="3969925" y="2448107"/>
            <a:ext cx="101354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4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324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324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</a:p>
        </p:txBody>
      </p:sp>
      <p:sp>
        <p:nvSpPr>
          <p:cNvPr id="28" name="矩形 27"/>
          <p:cNvSpPr/>
          <p:nvPr/>
        </p:nvSpPr>
        <p:spPr>
          <a:xfrm>
            <a:off x="5747796" y="3593033"/>
            <a:ext cx="197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47796" y="3911746"/>
            <a:ext cx="216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0" name="图片 29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830" y="3295826"/>
            <a:ext cx="751066" cy="39494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1" name="矩形 30"/>
          <p:cNvSpPr/>
          <p:nvPr/>
        </p:nvSpPr>
        <p:spPr>
          <a:xfrm>
            <a:off x="1654329" y="3649361"/>
            <a:ext cx="1957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54329" y="3968074"/>
            <a:ext cx="1957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3" name="图片 32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363" y="3352154"/>
            <a:ext cx="751066" cy="39494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625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50"/>
                            </p:stCondLst>
                            <p:childTnLst>
                              <p:par>
                                <p:cTn id="6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墨迹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1753147">
            <a:off x="787655" y="1495399"/>
            <a:ext cx="2946603" cy="2705897"/>
          </a:xfrm>
          <a:prstGeom prst="rect">
            <a:avLst/>
          </a:prstGeom>
        </p:spPr>
      </p:pic>
      <p:sp>
        <p:nvSpPr>
          <p:cNvPr id="20" name="Rectangle 30"/>
          <p:cNvSpPr>
            <a:spLocks noChangeArrowheads="1"/>
          </p:cNvSpPr>
          <p:nvPr/>
        </p:nvSpPr>
        <p:spPr bwMode="black">
          <a:xfrm>
            <a:off x="1409694" y="2376461"/>
            <a:ext cx="1600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这里输入文本</a:t>
            </a:r>
            <a:endParaRPr lang="en-US" altLang="zh-CN" dirty="0"/>
          </a:p>
          <a:p>
            <a:pPr>
              <a:spcBef>
                <a:spcPct val="50000"/>
              </a:spcBef>
            </a:pPr>
            <a:r>
              <a:rPr lang="zh-CN" altLang="en-US" dirty="0"/>
              <a:t>这里输入文本</a:t>
            </a:r>
            <a:endParaRPr lang="en-US" altLang="zh-CN" dirty="0"/>
          </a:p>
        </p:txBody>
      </p:sp>
      <p:grpSp>
        <p:nvGrpSpPr>
          <p:cNvPr id="21" name="Group 243"/>
          <p:cNvGrpSpPr>
            <a:grpSpLocks/>
          </p:cNvGrpSpPr>
          <p:nvPr/>
        </p:nvGrpSpPr>
        <p:grpSpPr bwMode="auto">
          <a:xfrm>
            <a:off x="4073991" y="1071783"/>
            <a:ext cx="3823969" cy="412216"/>
            <a:chOff x="1632" y="1248"/>
            <a:chExt cx="1308" cy="141"/>
          </a:xfrm>
        </p:grpSpPr>
        <p:sp>
          <p:nvSpPr>
            <p:cNvPr id="22" name="Rectangle 22"/>
            <p:cNvSpPr>
              <a:spLocks noChangeArrowheads="1"/>
            </p:cNvSpPr>
            <p:nvPr/>
          </p:nvSpPr>
          <p:spPr bwMode="black">
            <a:xfrm>
              <a:off x="1769" y="1255"/>
              <a:ext cx="117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23" name="Picture 245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632" y="1248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46"/>
          <p:cNvGrpSpPr>
            <a:grpSpLocks/>
          </p:cNvGrpSpPr>
          <p:nvPr/>
        </p:nvGrpSpPr>
        <p:grpSpPr bwMode="auto">
          <a:xfrm>
            <a:off x="4604889" y="1816144"/>
            <a:ext cx="3861976" cy="412216"/>
            <a:chOff x="2016" y="1632"/>
            <a:chExt cx="1321" cy="141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2168" y="1639"/>
              <a:ext cx="116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26" name="Picture 248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016" y="1632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49"/>
          <p:cNvGrpSpPr>
            <a:grpSpLocks/>
          </p:cNvGrpSpPr>
          <p:nvPr/>
        </p:nvGrpSpPr>
        <p:grpSpPr bwMode="auto">
          <a:xfrm>
            <a:off x="4757290" y="2583960"/>
            <a:ext cx="3853205" cy="412217"/>
            <a:chOff x="2112" y="2064"/>
            <a:chExt cx="1318" cy="141"/>
          </a:xfrm>
        </p:grpSpPr>
        <p:sp>
          <p:nvSpPr>
            <p:cNvPr id="34" name="Rectangle 23"/>
            <p:cNvSpPr>
              <a:spLocks noChangeArrowheads="1"/>
            </p:cNvSpPr>
            <p:nvPr/>
          </p:nvSpPr>
          <p:spPr bwMode="black">
            <a:xfrm>
              <a:off x="2260" y="2074"/>
              <a:ext cx="117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35" name="Picture 251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112" y="2064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252"/>
          <p:cNvGrpSpPr>
            <a:grpSpLocks/>
          </p:cNvGrpSpPr>
          <p:nvPr/>
        </p:nvGrpSpPr>
        <p:grpSpPr bwMode="auto">
          <a:xfrm>
            <a:off x="4528689" y="3307848"/>
            <a:ext cx="3794735" cy="412217"/>
            <a:chOff x="1968" y="2544"/>
            <a:chExt cx="1298" cy="141"/>
          </a:xfrm>
        </p:grpSpPr>
        <p:sp>
          <p:nvSpPr>
            <p:cNvPr id="48" name="Rectangle 25"/>
            <p:cNvSpPr>
              <a:spLocks noChangeArrowheads="1"/>
            </p:cNvSpPr>
            <p:nvPr/>
          </p:nvSpPr>
          <p:spPr bwMode="black">
            <a:xfrm>
              <a:off x="2096" y="2558"/>
              <a:ext cx="117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49" name="Picture 254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968" y="2544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255"/>
          <p:cNvGrpSpPr>
            <a:grpSpLocks/>
          </p:cNvGrpSpPr>
          <p:nvPr/>
        </p:nvGrpSpPr>
        <p:grpSpPr bwMode="auto">
          <a:xfrm>
            <a:off x="3919088" y="3929606"/>
            <a:ext cx="3803505" cy="435606"/>
            <a:chOff x="1584" y="2928"/>
            <a:chExt cx="1301" cy="149"/>
          </a:xfrm>
        </p:grpSpPr>
        <p:sp>
          <p:nvSpPr>
            <p:cNvPr id="51" name="Rectangle 26"/>
            <p:cNvSpPr>
              <a:spLocks noChangeArrowheads="1"/>
            </p:cNvSpPr>
            <p:nvPr/>
          </p:nvSpPr>
          <p:spPr bwMode="black">
            <a:xfrm>
              <a:off x="1715" y="2951"/>
              <a:ext cx="117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52" name="Picture 257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84" y="2928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809754" y="1329896"/>
            <a:ext cx="3422172" cy="3299201"/>
            <a:chOff x="5796136" y="1363191"/>
            <a:chExt cx="2592288" cy="2499138"/>
          </a:xfrm>
        </p:grpSpPr>
        <p:pic>
          <p:nvPicPr>
            <p:cNvPr id="27" name="Picture 2" descr="C:\Users\zjd\Desktop\Nipic_3702205_20091124134507402850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1363191"/>
              <a:ext cx="2592288" cy="2499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6434007" y="2320372"/>
              <a:ext cx="1368152" cy="442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华文隶书" pitchFamily="2" charset="-122"/>
                  <a:ea typeface="华文隶书" pitchFamily="2" charset="-122"/>
                </a:rPr>
                <a:t>文本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23798" y="3033441"/>
            <a:ext cx="1521077" cy="1569080"/>
            <a:chOff x="1663985" y="1915953"/>
            <a:chExt cx="3141228" cy="324036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3985" y="1915953"/>
              <a:ext cx="3141228" cy="324036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184898" y="3107459"/>
              <a:ext cx="2076292" cy="69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86738" y="844844"/>
            <a:ext cx="1521076" cy="1569080"/>
            <a:chOff x="971600" y="1915953"/>
            <a:chExt cx="3141228" cy="324036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79173" y="3005361"/>
              <a:ext cx="2076293" cy="69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511445" y="3060015"/>
            <a:ext cx="1521076" cy="1569080"/>
            <a:chOff x="716735" y="1915951"/>
            <a:chExt cx="3141228" cy="324036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735" y="1915951"/>
              <a:ext cx="3141228" cy="324036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222175" y="3137517"/>
              <a:ext cx="2076293" cy="69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365921" y="821715"/>
            <a:ext cx="2031325" cy="1070370"/>
            <a:chOff x="5365920" y="833155"/>
            <a:chExt cx="2031325" cy="1070370"/>
          </a:xfrm>
        </p:grpSpPr>
        <p:sp>
          <p:nvSpPr>
            <p:cNvPr id="63" name="矩形 62"/>
            <p:cNvSpPr/>
            <p:nvPr/>
          </p:nvSpPr>
          <p:spPr>
            <a:xfrm>
              <a:off x="5365920" y="83315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365920" y="119080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5365920" y="1534193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327399" y="3365487"/>
            <a:ext cx="2031325" cy="1070370"/>
            <a:chOff x="5778339" y="1041388"/>
            <a:chExt cx="2129849" cy="1122286"/>
          </a:xfrm>
        </p:grpSpPr>
        <p:sp>
          <p:nvSpPr>
            <p:cNvPr id="67" name="矩形 66"/>
            <p:cNvSpPr/>
            <p:nvPr/>
          </p:nvSpPr>
          <p:spPr>
            <a:xfrm>
              <a:off x="5778339" y="1041388"/>
              <a:ext cx="2129849" cy="3872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5778339" y="1416388"/>
              <a:ext cx="2129849" cy="3872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778339" y="1776428"/>
              <a:ext cx="2129849" cy="3872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58530" y="3406715"/>
            <a:ext cx="2031325" cy="1070370"/>
            <a:chOff x="558529" y="3418155"/>
            <a:chExt cx="2031325" cy="1070370"/>
          </a:xfrm>
        </p:grpSpPr>
        <p:sp>
          <p:nvSpPr>
            <p:cNvPr id="71" name="矩形 70"/>
            <p:cNvSpPr/>
            <p:nvPr/>
          </p:nvSpPr>
          <p:spPr>
            <a:xfrm>
              <a:off x="558529" y="341815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58529" y="377580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58529" y="4119193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1005" y="1180964"/>
            <a:ext cx="3140276" cy="3295736"/>
          </a:xfrm>
          <a:prstGeom prst="rect">
            <a:avLst/>
          </a:prstGeom>
        </p:spPr>
      </p:pic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5733810" y="1243981"/>
            <a:ext cx="20313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357636" y="1243981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6403362" y="2630348"/>
            <a:ext cx="18261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sz="1600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5733810" y="4016716"/>
            <a:ext cx="20313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799777" y="263034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1409093" y="3965515"/>
            <a:ext cx="20313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368869" y="1667755"/>
            <a:ext cx="2547027" cy="2204511"/>
            <a:chOff x="3036282" y="2265028"/>
            <a:chExt cx="3079871" cy="2665701"/>
          </a:xfrm>
        </p:grpSpPr>
        <p:pic>
          <p:nvPicPr>
            <p:cNvPr id="32" name="图片 31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410200" y="3346206"/>
              <a:ext cx="705953" cy="549875"/>
            </a:xfrm>
            <a:prstGeom prst="rect">
              <a:avLst/>
            </a:prstGeom>
          </p:spPr>
        </p:pic>
        <p:pic>
          <p:nvPicPr>
            <p:cNvPr id="33" name="图片 32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6282" y="3346206"/>
              <a:ext cx="705953" cy="549875"/>
            </a:xfrm>
            <a:prstGeom prst="rect">
              <a:avLst/>
            </a:prstGeom>
          </p:spPr>
        </p:pic>
        <p:pic>
          <p:nvPicPr>
            <p:cNvPr id="34" name="图片 33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585268">
              <a:off x="4921180" y="2359845"/>
              <a:ext cx="705953" cy="549875"/>
            </a:xfrm>
            <a:prstGeom prst="rect">
              <a:avLst/>
            </a:prstGeom>
          </p:spPr>
        </p:pic>
        <p:pic>
          <p:nvPicPr>
            <p:cNvPr id="35" name="图片 34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155225">
              <a:off x="3515543" y="2343067"/>
              <a:ext cx="705953" cy="549875"/>
            </a:xfrm>
            <a:prstGeom prst="rect">
              <a:avLst/>
            </a:prstGeom>
          </p:spPr>
        </p:pic>
        <p:pic>
          <p:nvPicPr>
            <p:cNvPr id="36" name="图片 35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014732" flipV="1">
              <a:off x="4889035" y="4302815"/>
              <a:ext cx="705953" cy="549875"/>
            </a:xfrm>
            <a:prstGeom prst="rect">
              <a:avLst/>
            </a:prstGeom>
          </p:spPr>
        </p:pic>
        <p:pic>
          <p:nvPicPr>
            <p:cNvPr id="37" name="图片 36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444775" flipV="1">
              <a:off x="3525149" y="4245501"/>
              <a:ext cx="705953" cy="549875"/>
            </a:xfrm>
            <a:prstGeom prst="rect">
              <a:avLst/>
            </a:prstGeom>
          </p:spPr>
        </p:pic>
      </p:grpSp>
      <p:pic>
        <p:nvPicPr>
          <p:cNvPr id="38" name="图片 37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737" y="2651161"/>
            <a:ext cx="376366" cy="348766"/>
          </a:xfrm>
          <a:prstGeom prst="rect">
            <a:avLst/>
          </a:prstGeom>
        </p:spPr>
      </p:pic>
      <p:pic>
        <p:nvPicPr>
          <p:cNvPr id="39" name="图片 38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936" y="1360764"/>
            <a:ext cx="376366" cy="348766"/>
          </a:xfrm>
          <a:prstGeom prst="rect">
            <a:avLst/>
          </a:prstGeom>
        </p:spPr>
      </p:pic>
      <p:pic>
        <p:nvPicPr>
          <p:cNvPr id="40" name="图片 39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406" y="1402390"/>
            <a:ext cx="376366" cy="348766"/>
          </a:xfrm>
          <a:prstGeom prst="rect">
            <a:avLst/>
          </a:prstGeom>
        </p:spPr>
      </p:pic>
      <p:pic>
        <p:nvPicPr>
          <p:cNvPr id="41" name="图片 40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933" y="2600285"/>
            <a:ext cx="376366" cy="348766"/>
          </a:xfrm>
          <a:prstGeom prst="rect">
            <a:avLst/>
          </a:prstGeom>
        </p:spPr>
      </p:pic>
      <p:pic>
        <p:nvPicPr>
          <p:cNvPr id="42" name="图片 41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547" y="3883745"/>
            <a:ext cx="376366" cy="348766"/>
          </a:xfrm>
          <a:prstGeom prst="rect">
            <a:avLst/>
          </a:prstGeom>
        </p:spPr>
      </p:pic>
      <p:pic>
        <p:nvPicPr>
          <p:cNvPr id="43" name="图片 42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420" y="3797025"/>
            <a:ext cx="376366" cy="34876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592" y="2128691"/>
            <a:ext cx="1300815" cy="134186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236170" y="236575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240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sz="240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单击添加文字标题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02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5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第一PPT，www.1ppt.com">
  <a:themeElements>
    <a:clrScheme name="2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第一PPT，www.1ppt.com 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DBB061"/>
      </a:accent1>
      <a:accent2>
        <a:srgbClr val="A6742D"/>
      </a:accent2>
      <a:accent3>
        <a:srgbClr val="8A5142"/>
      </a:accent3>
      <a:accent4>
        <a:srgbClr val="FFFFFF"/>
      </a:accent4>
      <a:accent5>
        <a:srgbClr val="FFFFFF"/>
      </a:accent5>
      <a:accent6>
        <a:srgbClr val="CC33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</TotalTime>
  <Pages>0</Pages>
  <Words>856</Words>
  <Characters>0</Characters>
  <Application>Microsoft Macintosh PowerPoint</Application>
  <DocSecurity>0</DocSecurity>
  <PresentationFormat>全屏显示(16:9)</PresentationFormat>
  <Lines>0</Lines>
  <Paragraphs>259</Paragraphs>
  <Slides>28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  <vt:variant>
        <vt:lpstr>自定义放映</vt:lpstr>
      </vt:variant>
      <vt:variant>
        <vt:i4>1</vt:i4>
      </vt:variant>
    </vt:vector>
  </HeadingPairs>
  <TitlesOfParts>
    <vt:vector size="45" baseType="lpstr">
      <vt:lpstr>Arial</vt:lpstr>
      <vt:lpstr>Calibri</vt:lpstr>
      <vt:lpstr>LilyUPC</vt:lpstr>
      <vt:lpstr>Swis721 Th BT</vt:lpstr>
      <vt:lpstr>Wingdings</vt:lpstr>
      <vt:lpstr>方正粗圆简体</vt:lpstr>
      <vt:lpstr>方正大黑简体</vt:lpstr>
      <vt:lpstr>方正黑体简体</vt:lpstr>
      <vt:lpstr>华文行楷</vt:lpstr>
      <vt:lpstr>华文隶书</vt:lpstr>
      <vt:lpstr>宋体</vt:lpstr>
      <vt:lpstr>微软雅黑</vt:lpstr>
      <vt:lpstr>禹卫书法行书简体
</vt:lpstr>
      <vt:lpstr>第一PPT，www.1ppt.com</vt:lpstr>
      <vt:lpstr>第一PPT，www.1ppt.com 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第一PPT，www.1ppt.com</Company>
  <LinksUpToDate>false</LinksUpToDate>
  <CharactersWithSpaces>0</CharactersWithSpaces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古典中国风</dc:title>
  <dc:creator>第一PPT</dc:creator>
  <cp:keywords>www.1ppt.com</cp:keywords>
  <cp:lastModifiedBy>Microsoft Office 用户</cp:lastModifiedBy>
  <cp:revision>252</cp:revision>
  <cp:lastPrinted>1899-12-30T00:00:00Z</cp:lastPrinted>
  <dcterms:created xsi:type="dcterms:W3CDTF">2008-02-28T09:07:44Z</dcterms:created>
  <dcterms:modified xsi:type="dcterms:W3CDTF">2019-04-29T15:14:29Z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